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2" d="100"/>
          <a:sy n="52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1A11-150F-46B0-84AB-5E8C719FAC48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B8B6-CFFF-4771-B6E4-621EDBF06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14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1A11-150F-46B0-84AB-5E8C719FAC48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B8B6-CFFF-4771-B6E4-621EDBF06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46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1A11-150F-46B0-84AB-5E8C719FAC48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B8B6-CFFF-4771-B6E4-621EDBF06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3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1A11-150F-46B0-84AB-5E8C719FAC48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B8B6-CFFF-4771-B6E4-621EDBF06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98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1A11-150F-46B0-84AB-5E8C719FAC48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B8B6-CFFF-4771-B6E4-621EDBF06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59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1A11-150F-46B0-84AB-5E8C719FAC48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B8B6-CFFF-4771-B6E4-621EDBF06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58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1A11-150F-46B0-84AB-5E8C719FAC48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B8B6-CFFF-4771-B6E4-621EDBF06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52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1A11-150F-46B0-84AB-5E8C719FAC48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B8B6-CFFF-4771-B6E4-621EDBF06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26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1A11-150F-46B0-84AB-5E8C719FAC48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B8B6-CFFF-4771-B6E4-621EDBF06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3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1A11-150F-46B0-84AB-5E8C719FAC48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B8B6-CFFF-4771-B6E4-621EDBF06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61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71A11-150F-46B0-84AB-5E8C719FAC48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B8B6-CFFF-4771-B6E4-621EDBF06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139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71A11-150F-46B0-84AB-5E8C719FAC48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B8B6-CFFF-4771-B6E4-621EDBF06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99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8915400"/>
            <a:ext cx="6858000" cy="990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50580" y="9237398"/>
            <a:ext cx="1808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65688" algn="ctr"/>
                <a:tab pos="5731377" algn="r"/>
              </a:tabLst>
            </a:pPr>
            <a:r>
              <a:rPr lang="en-GB" sz="2400" strike="sngStrike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#</a:t>
            </a:r>
            <a:r>
              <a:rPr lang="en-GB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StokeReads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69336" y="1850898"/>
            <a:ext cx="69966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>
                <a:solidFill>
                  <a:srgbClr val="C00000"/>
                </a:solidFill>
              </a:rPr>
              <a:t>Are you reading books on the</a:t>
            </a:r>
            <a:r>
              <a:rPr lang="en-GB" sz="5000" dirty="0">
                <a:solidFill>
                  <a:srgbClr val="C00000"/>
                </a:solidFill>
              </a:rPr>
              <a:t> </a:t>
            </a:r>
            <a:r>
              <a:rPr lang="en-GB" sz="5000" dirty="0" smtClean="0">
                <a:solidFill>
                  <a:srgbClr val="C00000"/>
                </a:solidFill>
              </a:rPr>
              <a:t>Stoke Reads On </a:t>
            </a:r>
            <a:r>
              <a:rPr lang="en-GB" sz="5000" dirty="0">
                <a:solidFill>
                  <a:srgbClr val="C00000"/>
                </a:solidFill>
              </a:rPr>
              <a:t>list? </a:t>
            </a:r>
          </a:p>
        </p:txBody>
      </p:sp>
      <p:pic>
        <p:nvPicPr>
          <p:cNvPr id="9" name="Picture 8" descr="S:\new structure\Communications &amp; Information\Hubs\Stoke\Stoke Reads logo FINAL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2" t="5388" r="6149" b="7938"/>
          <a:stretch/>
        </p:blipFill>
        <p:spPr bwMode="auto">
          <a:xfrm>
            <a:off x="5104503" y="10757"/>
            <a:ext cx="1753497" cy="169970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150580" y="7484478"/>
            <a:ext cx="67074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dirty="0">
                <a:solidFill>
                  <a:schemeClr val="bg1">
                    <a:lumMod val="50000"/>
                  </a:schemeClr>
                </a:solidFill>
              </a:rPr>
              <a:t>Bring your </a:t>
            </a:r>
            <a:r>
              <a:rPr lang="en-GB" sz="3400" dirty="0" smtClean="0">
                <a:solidFill>
                  <a:schemeClr val="bg1">
                    <a:lumMod val="50000"/>
                  </a:schemeClr>
                </a:solidFill>
              </a:rPr>
              <a:t>reading log or Stoke Read On poster </a:t>
            </a:r>
            <a:r>
              <a:rPr lang="en-GB" sz="3400" dirty="0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en-GB" sz="3600" dirty="0" smtClean="0">
                <a:solidFill>
                  <a:schemeClr val="bg1">
                    <a:lumMod val="50000"/>
                  </a:schemeClr>
                </a:solidFill>
              </a:rPr>
              <a:t>_________________ </a:t>
            </a:r>
            <a:endParaRPr lang="en-GB" sz="3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28912" y="9247500"/>
            <a:ext cx="20762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stokereads.org.uk 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93863" y="9247592"/>
            <a:ext cx="24641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stoke.gov.uk/libraries 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580" y="130336"/>
            <a:ext cx="2236783" cy="158013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6176" y="3594806"/>
            <a:ext cx="66162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bg1">
                    <a:lumMod val="50000"/>
                  </a:schemeClr>
                </a:solidFill>
              </a:rPr>
              <a:t>You will receive a certificate and prize when you:</a:t>
            </a:r>
            <a:br>
              <a:rPr lang="en-GB" sz="36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GB" sz="3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>
                    <a:lumMod val="50000"/>
                  </a:schemeClr>
                </a:solidFill>
              </a:rPr>
              <a:t>Read your first book on the list 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>
                    <a:lumMod val="50000"/>
                  </a:schemeClr>
                </a:solidFill>
              </a:rPr>
              <a:t>Read every title in one genre </a:t>
            </a:r>
          </a:p>
          <a:p>
            <a:pPr marL="571500" indent="-57150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bg1">
                    <a:lumMod val="50000"/>
                  </a:schemeClr>
                </a:solidFill>
              </a:rPr>
              <a:t>Finish every book on the list! </a:t>
            </a:r>
            <a:endParaRPr lang="en-GB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49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36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Wright</dc:creator>
  <cp:lastModifiedBy>Danielle Wright</cp:lastModifiedBy>
  <cp:revision>9</cp:revision>
  <cp:lastPrinted>2017-11-13T16:02:06Z</cp:lastPrinted>
  <dcterms:created xsi:type="dcterms:W3CDTF">2017-10-10T07:55:17Z</dcterms:created>
  <dcterms:modified xsi:type="dcterms:W3CDTF">2018-01-29T15:38:12Z</dcterms:modified>
</cp:coreProperties>
</file>