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906000" cy="6858000" type="A4"/>
  <p:notesSz cx="9872663" cy="6742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2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FBB2-1BB8-4A33-B711-842B9AFFAB37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B9BA-1EFC-46BE-B8E4-6374B75BB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29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FBB2-1BB8-4A33-B711-842B9AFFAB37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B9BA-1EFC-46BE-B8E4-6374B75BB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2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FBB2-1BB8-4A33-B711-842B9AFFAB37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B9BA-1EFC-46BE-B8E4-6374B75BB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01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FBB2-1BB8-4A33-B711-842B9AFFAB37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B9BA-1EFC-46BE-B8E4-6374B75BB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09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FBB2-1BB8-4A33-B711-842B9AFFAB37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B9BA-1EFC-46BE-B8E4-6374B75BB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22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FBB2-1BB8-4A33-B711-842B9AFFAB37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B9BA-1EFC-46BE-B8E4-6374B75BB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16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FBB2-1BB8-4A33-B711-842B9AFFAB37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B9BA-1EFC-46BE-B8E4-6374B75BB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753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FBB2-1BB8-4A33-B711-842B9AFFAB37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B9BA-1EFC-46BE-B8E4-6374B75BB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31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FBB2-1BB8-4A33-B711-842B9AFFAB37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B9BA-1EFC-46BE-B8E4-6374B75BB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44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FBB2-1BB8-4A33-B711-842B9AFFAB37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B9BA-1EFC-46BE-B8E4-6374B75BB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810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FBB2-1BB8-4A33-B711-842B9AFFAB37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CB9BA-1EFC-46BE-B8E4-6374B75BB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56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3FBB2-1BB8-4A33-B711-842B9AFFAB37}" type="datetimeFigureOut">
              <a:rPr lang="en-GB" smtClean="0"/>
              <a:t>29/01/2018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CB9BA-1EFC-46BE-B8E4-6374B75BBA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33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963" y="429285"/>
            <a:ext cx="1621767" cy="162176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08448" y="2599296"/>
            <a:ext cx="44688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200" dirty="0" smtClean="0">
                <a:solidFill>
                  <a:srgbClr val="C00000"/>
                </a:solidFill>
              </a:rPr>
              <a:t>Stoke 100 Reads</a:t>
            </a:r>
          </a:p>
          <a:p>
            <a:pPr algn="ctr"/>
            <a:r>
              <a:rPr lang="en-GB" sz="4200" dirty="0" smtClean="0">
                <a:solidFill>
                  <a:srgbClr val="C00000"/>
                </a:solidFill>
              </a:rPr>
              <a:t>Reading log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56856" y="90614"/>
            <a:ext cx="4779122" cy="6680889"/>
          </a:xfrm>
          <a:prstGeom prst="rect">
            <a:avLst/>
          </a:prstGeom>
          <a:noFill/>
          <a:ln w="6350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11" name="Rectangle 10"/>
          <p:cNvSpPr/>
          <p:nvPr/>
        </p:nvSpPr>
        <p:spPr>
          <a:xfrm>
            <a:off x="73551" y="88555"/>
            <a:ext cx="4779122" cy="6680889"/>
          </a:xfrm>
          <a:prstGeom prst="rect">
            <a:avLst/>
          </a:prstGeom>
          <a:noFill/>
          <a:ln w="6350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12" name="TextBox 11"/>
          <p:cNvSpPr txBox="1"/>
          <p:nvPr/>
        </p:nvSpPr>
        <p:spPr>
          <a:xfrm>
            <a:off x="5357799" y="4410845"/>
            <a:ext cx="37038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Name:</a:t>
            </a:r>
          </a:p>
          <a:p>
            <a:endParaRPr lang="en-GB" sz="2400" dirty="0"/>
          </a:p>
          <a:p>
            <a:r>
              <a:rPr lang="en-GB" sz="2400" dirty="0" smtClean="0"/>
              <a:t>Class:</a:t>
            </a:r>
          </a:p>
        </p:txBody>
      </p:sp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977579" y="471136"/>
            <a:ext cx="1183331" cy="1538063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3266" t="10811" r="3356" b="1801"/>
          <a:stretch/>
        </p:blipFill>
        <p:spPr>
          <a:xfrm rot="16200000">
            <a:off x="-666060" y="1173889"/>
            <a:ext cx="6425899" cy="451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63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090984" y="88554"/>
            <a:ext cx="4815016" cy="6680889"/>
          </a:xfrm>
          <a:prstGeom prst="rect">
            <a:avLst/>
          </a:prstGeom>
          <a:noFill/>
          <a:ln w="6350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11" name="Rectangle 10"/>
          <p:cNvSpPr/>
          <p:nvPr/>
        </p:nvSpPr>
        <p:spPr>
          <a:xfrm>
            <a:off x="73551" y="88555"/>
            <a:ext cx="4779122" cy="6680889"/>
          </a:xfrm>
          <a:prstGeom prst="rect">
            <a:avLst/>
          </a:prstGeom>
          <a:noFill/>
          <a:ln w="6350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666733"/>
              </p:ext>
            </p:extLst>
          </p:nvPr>
        </p:nvGraphicFramePr>
        <p:xfrm>
          <a:off x="5250420" y="327075"/>
          <a:ext cx="4496144" cy="6193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415"/>
                <a:gridCol w="1942927"/>
                <a:gridCol w="1029730"/>
                <a:gridCol w="1105072"/>
              </a:tblGrid>
              <a:tr h="370702"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Title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Author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Rating</a:t>
                      </a:r>
                    </a:p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+mn-lt"/>
                        </a:rPr>
                        <a:t>*****</a:t>
                      </a:r>
                      <a:endParaRPr lang="en-GB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11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12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13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14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15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16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17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18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19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20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121161"/>
              </p:ext>
            </p:extLst>
          </p:nvPr>
        </p:nvGraphicFramePr>
        <p:xfrm>
          <a:off x="244730" y="327075"/>
          <a:ext cx="4403812" cy="6193170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459604"/>
                <a:gridCol w="1680519"/>
                <a:gridCol w="1161535"/>
                <a:gridCol w="1102154"/>
              </a:tblGrid>
              <a:tr h="512374"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Title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Author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Rating</a:t>
                      </a:r>
                    </a:p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+mn-lt"/>
                        </a:rPr>
                        <a:t>*****</a:t>
                      </a:r>
                      <a:endParaRPr lang="en-GB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10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8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090984" y="88554"/>
            <a:ext cx="4815016" cy="6680889"/>
          </a:xfrm>
          <a:prstGeom prst="rect">
            <a:avLst/>
          </a:prstGeom>
          <a:noFill/>
          <a:ln w="6350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11" name="Rectangle 10"/>
          <p:cNvSpPr/>
          <p:nvPr/>
        </p:nvSpPr>
        <p:spPr>
          <a:xfrm>
            <a:off x="73551" y="88555"/>
            <a:ext cx="4779122" cy="6680889"/>
          </a:xfrm>
          <a:prstGeom prst="rect">
            <a:avLst/>
          </a:prstGeom>
          <a:noFill/>
          <a:ln w="6350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671297"/>
              </p:ext>
            </p:extLst>
          </p:nvPr>
        </p:nvGraphicFramePr>
        <p:xfrm>
          <a:off x="5250420" y="327075"/>
          <a:ext cx="4496144" cy="6193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3557"/>
                <a:gridCol w="1867785"/>
                <a:gridCol w="1029730"/>
                <a:gridCol w="1105072"/>
              </a:tblGrid>
              <a:tr h="370702"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Title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Author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Rating</a:t>
                      </a:r>
                    </a:p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+mn-lt"/>
                        </a:rPr>
                        <a:t>*****</a:t>
                      </a:r>
                      <a:endParaRPr lang="en-GB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31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32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33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34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35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36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37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38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39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40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47847"/>
              </p:ext>
            </p:extLst>
          </p:nvPr>
        </p:nvGraphicFramePr>
        <p:xfrm>
          <a:off x="215040" y="327075"/>
          <a:ext cx="4496144" cy="6193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415"/>
                <a:gridCol w="1942927"/>
                <a:gridCol w="1029730"/>
                <a:gridCol w="1105072"/>
              </a:tblGrid>
              <a:tr h="370702"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Title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Author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Rating</a:t>
                      </a:r>
                    </a:p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+mn-lt"/>
                        </a:rPr>
                        <a:t>*****</a:t>
                      </a:r>
                      <a:endParaRPr lang="en-GB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21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22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23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24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25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26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27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28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29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30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146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0"/>
            <a:ext cx="4926227" cy="6858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979773" y="0"/>
            <a:ext cx="4926227" cy="6858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090984" y="88554"/>
            <a:ext cx="4815016" cy="6680889"/>
          </a:xfrm>
          <a:prstGeom prst="rect">
            <a:avLst/>
          </a:prstGeom>
          <a:noFill/>
          <a:ln w="6350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11" name="Rectangle 10"/>
          <p:cNvSpPr/>
          <p:nvPr/>
        </p:nvSpPr>
        <p:spPr>
          <a:xfrm>
            <a:off x="73551" y="88555"/>
            <a:ext cx="4779122" cy="6680889"/>
          </a:xfrm>
          <a:prstGeom prst="rect">
            <a:avLst/>
          </a:prstGeom>
          <a:noFill/>
          <a:ln w="6350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648541"/>
              </p:ext>
            </p:extLst>
          </p:nvPr>
        </p:nvGraphicFramePr>
        <p:xfrm>
          <a:off x="5250420" y="327075"/>
          <a:ext cx="4496144" cy="6193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3557"/>
                <a:gridCol w="1867785"/>
                <a:gridCol w="1029730"/>
                <a:gridCol w="1105072"/>
              </a:tblGrid>
              <a:tr h="370702"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Title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Author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Rating</a:t>
                      </a:r>
                    </a:p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+mn-lt"/>
                        </a:rPr>
                        <a:t>*****</a:t>
                      </a:r>
                      <a:endParaRPr lang="en-GB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51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52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53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54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55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56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57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58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59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60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08982"/>
              </p:ext>
            </p:extLst>
          </p:nvPr>
        </p:nvGraphicFramePr>
        <p:xfrm>
          <a:off x="215040" y="327075"/>
          <a:ext cx="4496144" cy="6193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415"/>
                <a:gridCol w="1942927"/>
                <a:gridCol w="1029730"/>
                <a:gridCol w="1105072"/>
              </a:tblGrid>
              <a:tr h="370702"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Title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Author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Rating</a:t>
                      </a:r>
                    </a:p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+mn-lt"/>
                        </a:rPr>
                        <a:t>*****</a:t>
                      </a:r>
                      <a:endParaRPr lang="en-GB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41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42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43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44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45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46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47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48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49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50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516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0"/>
            <a:ext cx="4926227" cy="6858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979773" y="0"/>
            <a:ext cx="4926227" cy="6858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090984" y="88554"/>
            <a:ext cx="4815016" cy="6680889"/>
          </a:xfrm>
          <a:prstGeom prst="rect">
            <a:avLst/>
          </a:prstGeom>
          <a:noFill/>
          <a:ln w="6350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11" name="Rectangle 10"/>
          <p:cNvSpPr/>
          <p:nvPr/>
        </p:nvSpPr>
        <p:spPr>
          <a:xfrm>
            <a:off x="73551" y="88555"/>
            <a:ext cx="4779122" cy="6680889"/>
          </a:xfrm>
          <a:prstGeom prst="rect">
            <a:avLst/>
          </a:prstGeom>
          <a:noFill/>
          <a:ln w="6350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950519"/>
              </p:ext>
            </p:extLst>
          </p:nvPr>
        </p:nvGraphicFramePr>
        <p:xfrm>
          <a:off x="5250420" y="327075"/>
          <a:ext cx="4496144" cy="6193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7829"/>
                <a:gridCol w="1853513"/>
                <a:gridCol w="1029730"/>
                <a:gridCol w="1105072"/>
              </a:tblGrid>
              <a:tr h="370702"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Title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Author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Rating</a:t>
                      </a:r>
                    </a:p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+mn-lt"/>
                        </a:rPr>
                        <a:t>*****</a:t>
                      </a:r>
                      <a:endParaRPr lang="en-GB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71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72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73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74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75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76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77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78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79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80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062537"/>
              </p:ext>
            </p:extLst>
          </p:nvPr>
        </p:nvGraphicFramePr>
        <p:xfrm>
          <a:off x="215040" y="327075"/>
          <a:ext cx="4496144" cy="6193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415"/>
                <a:gridCol w="1942927"/>
                <a:gridCol w="1029730"/>
                <a:gridCol w="1105072"/>
              </a:tblGrid>
              <a:tr h="370702"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Title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Author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Rating</a:t>
                      </a:r>
                    </a:p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+mn-lt"/>
                        </a:rPr>
                        <a:t>*****</a:t>
                      </a:r>
                      <a:endParaRPr lang="en-GB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61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62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63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64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65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66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67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68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69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70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770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0"/>
            <a:ext cx="4926227" cy="6858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979773" y="0"/>
            <a:ext cx="4926227" cy="6858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090984" y="88554"/>
            <a:ext cx="4815016" cy="6680889"/>
          </a:xfrm>
          <a:prstGeom prst="rect">
            <a:avLst/>
          </a:prstGeom>
          <a:noFill/>
          <a:ln w="6350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sp>
        <p:nvSpPr>
          <p:cNvPr id="11" name="Rectangle 10"/>
          <p:cNvSpPr/>
          <p:nvPr/>
        </p:nvSpPr>
        <p:spPr>
          <a:xfrm>
            <a:off x="73551" y="88555"/>
            <a:ext cx="4779122" cy="6680889"/>
          </a:xfrm>
          <a:prstGeom prst="rect">
            <a:avLst/>
          </a:prstGeom>
          <a:noFill/>
          <a:ln w="63500" cmpd="dbl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0152"/>
              </p:ext>
            </p:extLst>
          </p:nvPr>
        </p:nvGraphicFramePr>
        <p:xfrm>
          <a:off x="5250420" y="327075"/>
          <a:ext cx="4496144" cy="6193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7256"/>
                <a:gridCol w="1804086"/>
                <a:gridCol w="1029730"/>
                <a:gridCol w="1105072"/>
              </a:tblGrid>
              <a:tr h="370702"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Title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Author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Rating</a:t>
                      </a:r>
                    </a:p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+mn-lt"/>
                        </a:rPr>
                        <a:t>*****</a:t>
                      </a:r>
                      <a:endParaRPr lang="en-GB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91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92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93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94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95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96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97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98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99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100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009499"/>
              </p:ext>
            </p:extLst>
          </p:nvPr>
        </p:nvGraphicFramePr>
        <p:xfrm>
          <a:off x="215040" y="327075"/>
          <a:ext cx="4496144" cy="6193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511"/>
                <a:gridCol w="1933831"/>
                <a:gridCol w="1029730"/>
                <a:gridCol w="1105072"/>
              </a:tblGrid>
              <a:tr h="370702"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Title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Author</a:t>
                      </a:r>
                      <a:endParaRPr lang="en-GB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Rating</a:t>
                      </a:r>
                    </a:p>
                    <a:p>
                      <a:pPr algn="ctr"/>
                      <a:r>
                        <a:rPr lang="en-GB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+mn-lt"/>
                        </a:rPr>
                        <a:t>*****</a:t>
                      </a:r>
                      <a:endParaRPr lang="en-GB" dirty="0">
                        <a:ln>
                          <a:noFill/>
                        </a:ln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81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82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83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84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85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86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87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88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89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309">
                <a:tc>
                  <a:txBody>
                    <a:bodyPr/>
                    <a:lstStyle/>
                    <a:p>
                      <a:r>
                        <a:rPr lang="en-GB" dirty="0" smtClean="0">
                          <a:ln>
                            <a:noFill/>
                          </a:ln>
                          <a:latin typeface="+mn-lt"/>
                        </a:rPr>
                        <a:t>90</a:t>
                      </a:r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43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149</Words>
  <Application>Microsoft Office PowerPoint</Application>
  <PresentationFormat>A4 Paper (210x297 mm)</PresentationFormat>
  <Paragraphs>145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Wright</dc:creator>
  <cp:lastModifiedBy>Danielle Wright</cp:lastModifiedBy>
  <cp:revision>12</cp:revision>
  <cp:lastPrinted>2017-11-10T11:24:04Z</cp:lastPrinted>
  <dcterms:created xsi:type="dcterms:W3CDTF">2017-11-10T10:52:17Z</dcterms:created>
  <dcterms:modified xsi:type="dcterms:W3CDTF">2018-01-29T15:27:49Z</dcterms:modified>
</cp:coreProperties>
</file>